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hyperlink" Target="http://everthreadsandbox.com/product_info_outdoor.php?products_id=31" TargetMode="External"/><Relationship Id="rId6" Type="http://schemas.openxmlformats.org/officeDocument/2006/relationships/hyperlink" Target="http://everthreadsandbox.com/product_info_outdoor.php?products_id=31" TargetMode="External"/><Relationship Id="rId7" Type="http://schemas.openxmlformats.org/officeDocument/2006/relationships/hyperlink" Target="https://www.dropbox.com/s/69wp5zhu2qswg4f/logo.png?dl=0" TargetMode="External"/><Relationship Id="rId8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everthreadsandbox.com/product_info_outdoor.php?products_id=31" TargetMode="External"/><Relationship Id="rId4" Type="http://schemas.openxmlformats.org/officeDocument/2006/relationships/hyperlink" Target="https://docs.google.com/spreadsheets/d/1toxIQBXoWaWdIfbej-e4BhUg2VEgI76ulz_3uTR5ZPU/edit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Leather Shoe Demo</a:t>
            </a:r>
            <a:endParaRPr/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Demo Setup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Leather Shoes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 txBox="1"/>
          <p:nvPr/>
        </p:nvSpPr>
        <p:spPr>
          <a:xfrm>
            <a:off x="4858825" y="641400"/>
            <a:ext cx="3702300" cy="4366800"/>
          </a:xfrm>
          <a:prstGeom prst="rect">
            <a:avLst/>
          </a:prstGeom>
          <a:solidFill>
            <a:srgbClr val="FFFFFF">
              <a:alpha val="6691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Leather Boot _ options</a:t>
            </a:r>
            <a:endParaRPr b="1"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Leather upper (holes match leather)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3-5 colors (tbd)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Laces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3-5 colors (tbd)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Suede upper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3-5 colors (tbd)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89125"/>
            <a:ext cx="4554024" cy="2997423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63" name="Shape 63"/>
          <p:cNvCxnSpPr/>
          <p:nvPr/>
        </p:nvCxnSpPr>
        <p:spPr>
          <a:xfrm flipH="1">
            <a:off x="2382175" y="1386800"/>
            <a:ext cx="2707500" cy="835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" name="Shape 64"/>
          <p:cNvCxnSpPr/>
          <p:nvPr/>
        </p:nvCxnSpPr>
        <p:spPr>
          <a:xfrm flipH="1">
            <a:off x="2614950" y="1763800"/>
            <a:ext cx="2483700" cy="717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" name="Shape 65"/>
          <p:cNvCxnSpPr/>
          <p:nvPr/>
        </p:nvCxnSpPr>
        <p:spPr>
          <a:xfrm flipH="1">
            <a:off x="1898725" y="996700"/>
            <a:ext cx="3219000" cy="1165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177050" y="85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page layout</a:t>
            </a:r>
            <a:endParaRPr/>
          </a:p>
        </p:txBody>
      </p:sp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11075"/>
            <a:ext cx="8746442" cy="4180027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/>
          <p:nvPr/>
        </p:nvSpPr>
        <p:spPr>
          <a:xfrm>
            <a:off x="278300" y="1458600"/>
            <a:ext cx="5287200" cy="3505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3631100" y="1045700"/>
            <a:ext cx="5287200" cy="407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3800" y="902675"/>
            <a:ext cx="2916424" cy="297807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 txBox="1"/>
          <p:nvPr/>
        </p:nvSpPr>
        <p:spPr>
          <a:xfrm>
            <a:off x="3222575" y="1314975"/>
            <a:ext cx="2532000" cy="31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Men’s Leather Shoe</a:t>
            </a:r>
            <a:endParaRPr/>
          </a:p>
        </p:txBody>
      </p:sp>
      <p:sp>
        <p:nvSpPr>
          <p:cNvPr id="76" name="Shape 76"/>
          <p:cNvSpPr txBox="1"/>
          <p:nvPr/>
        </p:nvSpPr>
        <p:spPr>
          <a:xfrm>
            <a:off x="3294375" y="1988225"/>
            <a:ext cx="2576400" cy="314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Leather</a:t>
            </a:r>
            <a:r>
              <a:rPr lang="en" sz="1200"/>
              <a:t>  Suede   Laces   </a:t>
            </a:r>
            <a:endParaRPr sz="1200"/>
          </a:p>
        </p:txBody>
      </p:sp>
      <p:sp>
        <p:nvSpPr>
          <p:cNvPr id="77" name="Shape 77"/>
          <p:cNvSpPr/>
          <p:nvPr/>
        </p:nvSpPr>
        <p:spPr>
          <a:xfrm>
            <a:off x="3329650" y="2389950"/>
            <a:ext cx="471300" cy="462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3836950" y="24148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4314725" y="24147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4766700" y="2365300"/>
            <a:ext cx="471300" cy="486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6203750" y="1927900"/>
            <a:ext cx="27144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Options:</a:t>
            </a:r>
            <a:r>
              <a:rPr lang="en" sz="1000"/>
              <a:t> please set these up to work just like the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everthread.com/outdoor</a:t>
            </a:r>
            <a:r>
              <a:rPr lang="en" sz="1000"/>
              <a:t> demo</a:t>
            </a:r>
            <a:endParaRPr sz="10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Colors:</a:t>
            </a:r>
            <a:r>
              <a:rPr lang="en" sz="1000"/>
              <a:t> Robert has set these up similarly to the men’s polo shirt. For product and color information please see this google doc: </a:t>
            </a:r>
            <a:r>
              <a:rPr lang="en" sz="1000">
                <a:solidFill>
                  <a:srgbClr val="FF00FF"/>
                </a:solidFill>
              </a:rPr>
              <a:t>https://docs.google.com/spreadsheets/d/1toxIQBXoWaWdIfbej-e4BhUg2VEgI76ulz_3uTR5ZPU/edit?usp=sharing</a:t>
            </a:r>
            <a:endParaRPr sz="1000">
              <a:solidFill>
                <a:srgbClr val="FF00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 All IDs are listed for this image are listed under Men’s Leather Shoe. There are 3 color options for each item (Leather, Suede, Laces) </a:t>
            </a:r>
            <a:endParaRPr sz="1000"/>
          </a:p>
        </p:txBody>
      </p:sp>
      <p:sp>
        <p:nvSpPr>
          <p:cNvPr id="82" name="Shape 82"/>
          <p:cNvSpPr/>
          <p:nvPr/>
        </p:nvSpPr>
        <p:spPr>
          <a:xfrm>
            <a:off x="5897550" y="426325"/>
            <a:ext cx="132600" cy="4623000"/>
          </a:xfrm>
          <a:prstGeom prst="rightBracket">
            <a:avLst>
              <a:gd fmla="val 8333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 txBox="1"/>
          <p:nvPr/>
        </p:nvSpPr>
        <p:spPr>
          <a:xfrm>
            <a:off x="6203750" y="148050"/>
            <a:ext cx="2532000" cy="9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Page Setup:</a:t>
            </a:r>
            <a:r>
              <a:rPr lang="en" sz="1000"/>
              <a:t> This is the page layout that needs to be created for this demo. Please follow the styling and functionality of the </a:t>
            </a:r>
            <a:r>
              <a:rPr lang="en" sz="1000" u="sng">
                <a:solidFill>
                  <a:schemeClr val="accent5"/>
                </a:solidFill>
                <a:hlinkClick r:id="rId6"/>
              </a:rPr>
              <a:t>everthread.com/outdoor</a:t>
            </a:r>
            <a:r>
              <a:rPr lang="en" sz="1000">
                <a:solidFill>
                  <a:schemeClr val="dk1"/>
                </a:solidFill>
              </a:rPr>
              <a:t> demo page. For now this demo can sit outside of the EverThread sandbox store on a heroku server just like the polo demo. Please be sure our logo and other non functioning items are on the page. Logo File is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here </a:t>
            </a:r>
            <a:r>
              <a:rPr lang="en" sz="1000"/>
              <a:t>, let me know if you  need a different size</a:t>
            </a:r>
            <a:endParaRPr sz="1000"/>
          </a:p>
        </p:txBody>
      </p:sp>
      <p:cxnSp>
        <p:nvCxnSpPr>
          <p:cNvPr id="84" name="Shape 84"/>
          <p:cNvCxnSpPr/>
          <p:nvPr/>
        </p:nvCxnSpPr>
        <p:spPr>
          <a:xfrm flipH="1">
            <a:off x="6032250" y="300625"/>
            <a:ext cx="305100" cy="314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Shape 85"/>
          <p:cNvCxnSpPr>
            <a:stCxn id="81" idx="1"/>
            <a:endCxn id="76" idx="3"/>
          </p:cNvCxnSpPr>
          <p:nvPr/>
        </p:nvCxnSpPr>
        <p:spPr>
          <a:xfrm rot="10800000">
            <a:off x="5870750" y="2145250"/>
            <a:ext cx="333000" cy="26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" name="Shape 86"/>
          <p:cNvCxnSpPr/>
          <p:nvPr/>
        </p:nvCxnSpPr>
        <p:spPr>
          <a:xfrm rot="10800000">
            <a:off x="4999800" y="2670500"/>
            <a:ext cx="1301700" cy="19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Shape 87"/>
          <p:cNvSpPr txBox="1"/>
          <p:nvPr/>
        </p:nvSpPr>
        <p:spPr>
          <a:xfrm>
            <a:off x="6272750" y="4106650"/>
            <a:ext cx="25764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These do not need to be on the page</a:t>
            </a:r>
            <a:endParaRPr sz="1000"/>
          </a:p>
        </p:txBody>
      </p:sp>
      <p:cxnSp>
        <p:nvCxnSpPr>
          <p:cNvPr id="88" name="Shape 88"/>
          <p:cNvCxnSpPr>
            <a:stCxn id="87" idx="1"/>
          </p:cNvCxnSpPr>
          <p:nvPr/>
        </p:nvCxnSpPr>
        <p:spPr>
          <a:xfrm rot="10800000">
            <a:off x="5395850" y="3433300"/>
            <a:ext cx="876900" cy="904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Shape 89"/>
          <p:cNvCxnSpPr>
            <a:stCxn id="87" idx="1"/>
          </p:cNvCxnSpPr>
          <p:nvPr/>
        </p:nvCxnSpPr>
        <p:spPr>
          <a:xfrm rot="10800000">
            <a:off x="3956750" y="3496300"/>
            <a:ext cx="2316000" cy="841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0" name="Shape 9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900" y="1366987"/>
            <a:ext cx="3113800" cy="204946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1" name="Shape 91"/>
          <p:cNvSpPr txBox="1"/>
          <p:nvPr/>
        </p:nvSpPr>
        <p:spPr>
          <a:xfrm>
            <a:off x="3608550" y="336550"/>
            <a:ext cx="20646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/>
              <a:t>These need to be on the page</a:t>
            </a:r>
            <a:endParaRPr b="1" sz="1000" u="sng"/>
          </a:p>
        </p:txBody>
      </p:sp>
      <p:cxnSp>
        <p:nvCxnSpPr>
          <p:cNvPr id="92" name="Shape 92"/>
          <p:cNvCxnSpPr>
            <a:stCxn id="91" idx="1"/>
          </p:cNvCxnSpPr>
          <p:nvPr/>
        </p:nvCxnSpPr>
        <p:spPr>
          <a:xfrm flipH="1">
            <a:off x="1481250" y="542950"/>
            <a:ext cx="2127300" cy="529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Shape 93"/>
          <p:cNvCxnSpPr>
            <a:stCxn id="91" idx="1"/>
          </p:cNvCxnSpPr>
          <p:nvPr/>
        </p:nvCxnSpPr>
        <p:spPr>
          <a:xfrm>
            <a:off x="3608550" y="542950"/>
            <a:ext cx="377100" cy="4398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268175" y="270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 tool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4621400" y="587400"/>
            <a:ext cx="4073100" cy="4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chemeClr val="dk1"/>
                </a:solidFill>
              </a:rPr>
              <a:t>Options configuration tool:</a:t>
            </a:r>
            <a:r>
              <a:rPr lang="en" sz="1000">
                <a:solidFill>
                  <a:schemeClr val="dk1"/>
                </a:solidFill>
              </a:rPr>
              <a:t> please set these up to work just like the </a:t>
            </a:r>
            <a:r>
              <a:rPr lang="en" sz="1000" u="sng">
                <a:solidFill>
                  <a:schemeClr val="accent5"/>
                </a:solidFill>
                <a:hlinkClick r:id="rId3"/>
              </a:rPr>
              <a:t>everthread.com/outdoor</a:t>
            </a:r>
            <a:r>
              <a:rPr lang="en" sz="1000">
                <a:solidFill>
                  <a:schemeClr val="dk1"/>
                </a:solidFill>
              </a:rPr>
              <a:t> demo. Meaning as you click on the word “Leather” all of the leather colors appear, and when you click on “Suede” all of the Suede colors appear, etc…</a:t>
            </a:r>
            <a:endParaRPr sz="1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chemeClr val="dk1"/>
                </a:solidFill>
              </a:rPr>
              <a:t>Colors:</a:t>
            </a:r>
            <a:r>
              <a:rPr lang="en" sz="1000">
                <a:solidFill>
                  <a:schemeClr val="dk1"/>
                </a:solidFill>
              </a:rPr>
              <a:t> all of the corresponding colors can be found in this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spreadsheet</a:t>
            </a:r>
            <a:r>
              <a:rPr lang="en" sz="1000">
                <a:solidFill>
                  <a:schemeClr val="dk1"/>
                </a:solidFill>
              </a:rPr>
              <a:t>. Robert set up each of these items and will be able to answer any questions related to the images, colors and ID codes. 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Each of the circles should be filled with a HEX code color that Robert has assigned for that item option.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The 1 position for all options should be the original color the product came in in the original image. (Robert will be noting this in the spreadsheet)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These are also the colors that I would like the image to open with when you open the page.</a:t>
            </a:r>
            <a:endParaRPr sz="1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 u="sng">
              <a:solidFill>
                <a:schemeClr val="dk1"/>
              </a:solidFill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703575" y="1454825"/>
            <a:ext cx="2576400" cy="314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Leather  Suede   Laces   </a:t>
            </a:r>
            <a:endParaRPr sz="1200"/>
          </a:p>
        </p:txBody>
      </p:sp>
      <p:sp>
        <p:nvSpPr>
          <p:cNvPr id="101" name="Shape 101"/>
          <p:cNvSpPr/>
          <p:nvPr/>
        </p:nvSpPr>
        <p:spPr>
          <a:xfrm>
            <a:off x="738850" y="1856550"/>
            <a:ext cx="471300" cy="462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1246150" y="18814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1723925" y="1881300"/>
            <a:ext cx="421800" cy="412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